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74" r:id="rId5"/>
    <p:sldId id="275" r:id="rId6"/>
    <p:sldId id="260" r:id="rId7"/>
    <p:sldId id="262" r:id="rId8"/>
    <p:sldId id="265" r:id="rId9"/>
    <p:sldId id="266" r:id="rId10"/>
    <p:sldId id="267" r:id="rId11"/>
    <p:sldId id="268" r:id="rId12"/>
    <p:sldId id="269" r:id="rId13"/>
    <p:sldId id="272" r:id="rId14"/>
    <p:sldId id="273" r:id="rId15"/>
    <p:sldId id="270" r:id="rId1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000" autoAdjust="0"/>
    <p:restoredTop sz="94494" autoAdjust="0"/>
  </p:normalViewPr>
  <p:slideViewPr>
    <p:cSldViewPr snapToGrid="0">
      <p:cViewPr varScale="1">
        <p:scale>
          <a:sx n="80" d="100"/>
          <a:sy n="80" d="100"/>
        </p:scale>
        <p:origin x="-84" y="-58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dirty="0"/>
              <a:t>9/3/2014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9/3/2014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9/3/2014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1930400" y="3771174"/>
            <a:ext cx="727964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9/3/2014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9/3/2014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9/3/2014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9/3/2014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9/3/2014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9/3/2014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9/3/2014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9/3/2014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9/3/2014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9/3/2014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9/3/2014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9/3/2014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9/3/2014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9/3/2014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7000"/>
                </a:schemeClr>
              </a:gs>
              <a:gs pos="69000">
                <a:schemeClr val="bg2">
                  <a:lumMod val="40000"/>
                  <a:lumOff val="60000"/>
                  <a:alpha val="0"/>
                </a:schemeClr>
              </a:gs>
              <a:gs pos="36000">
                <a:schemeClr val="bg2">
                  <a:lumMod val="40000"/>
                  <a:lumOff val="6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9012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4509A250-FF31-4206-8172-F9D3106AACB1}" type="datetimeFigureOut">
              <a:rPr lang="en-US" dirty="0"/>
              <a:t>9/3/2014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67" r:id="rId10"/>
    <p:sldLayoutId id="2147483661" r:id="rId11"/>
    <p:sldLayoutId id="2147483664" r:id="rId12"/>
    <p:sldLayoutId id="2147483662" r:id="rId13"/>
    <p:sldLayoutId id="2147483669" r:id="rId14"/>
    <p:sldLayoutId id="2147483670" r:id="rId15"/>
    <p:sldLayoutId id="2147483658" r:id="rId16"/>
    <p:sldLayoutId id="2147483659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4.jpeg"/><Relationship Id="rId4" Type="http://schemas.openxmlformats.org/officeDocument/2006/relationships/image" Target="../media/image4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Kiln Gods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Guardians of the Kiln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05631" y="638175"/>
            <a:ext cx="3333750" cy="5000625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6773487" y="5700177"/>
            <a:ext cx="219803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prstClr val="black"/>
                </a:solidFill>
                <a:latin typeface="ArialMT"/>
              </a:rPr>
              <a:t>Barbara J. Cornett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452191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Kiln gods from National Show</a:t>
            </a:r>
          </a:p>
        </p:txBody>
      </p:sp>
      <p:pic>
        <p:nvPicPr>
          <p:cNvPr id="18435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01" t="11201" r="12001"/>
          <a:stretch>
            <a:fillRect/>
          </a:stretch>
        </p:blipFill>
        <p:spPr bwMode="auto">
          <a:xfrm>
            <a:off x="811307" y="1442291"/>
            <a:ext cx="2987675" cy="5075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437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01" t="9601" r="12001" b="3200"/>
          <a:stretch>
            <a:fillRect/>
          </a:stretch>
        </p:blipFill>
        <p:spPr bwMode="auto">
          <a:xfrm>
            <a:off x="7994087" y="1442291"/>
            <a:ext cx="2895600" cy="4983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62717" y="1442291"/>
            <a:ext cx="3267635" cy="4901453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5007677" y="6332862"/>
            <a:ext cx="153118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err="1">
                <a:solidFill>
                  <a:prstClr val="black"/>
                </a:solidFill>
                <a:latin typeface="ArialMT"/>
              </a:rPr>
              <a:t>Holli</a:t>
            </a:r>
            <a:r>
              <a:rPr lang="en-US" b="1" dirty="0">
                <a:solidFill>
                  <a:prstClr val="black"/>
                </a:solidFill>
                <a:latin typeface="ArialMT"/>
              </a:rPr>
              <a:t> Barnes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8592936" y="6343744"/>
            <a:ext cx="169790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prstClr val="black"/>
                </a:solidFill>
                <a:latin typeface="ArialMT"/>
              </a:rPr>
              <a:t>Carmen Bond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1533138" y="6425454"/>
            <a:ext cx="154401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prstClr val="black"/>
                </a:solidFill>
                <a:latin typeface="ArialMT"/>
              </a:rPr>
              <a:t>Bertie Smith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3829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Kiln gods from National Show</a:t>
            </a:r>
          </a:p>
        </p:txBody>
      </p:sp>
      <p:pic>
        <p:nvPicPr>
          <p:cNvPr id="19459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87" t="14627" r="10973" b="1828"/>
          <a:stretch>
            <a:fillRect/>
          </a:stretch>
        </p:blipFill>
        <p:spPr bwMode="auto">
          <a:xfrm>
            <a:off x="3361904" y="1743589"/>
            <a:ext cx="2786062" cy="417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460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60" t="7314" r="24689" b="9142"/>
          <a:stretch>
            <a:fillRect/>
          </a:stretch>
        </p:blipFill>
        <p:spPr bwMode="auto">
          <a:xfrm>
            <a:off x="6467847" y="1736725"/>
            <a:ext cx="1962150" cy="417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461" name="Picture 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87" t="7314" r="16460" b="3656"/>
          <a:stretch>
            <a:fillRect/>
          </a:stretch>
        </p:blipFill>
        <p:spPr bwMode="auto">
          <a:xfrm>
            <a:off x="8749878" y="1736725"/>
            <a:ext cx="2601912" cy="4452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5"/>
          <a:srcRect l="13284" t="8154" r="17892" b="5493"/>
          <a:stretch/>
        </p:blipFill>
        <p:spPr>
          <a:xfrm>
            <a:off x="605118" y="1492623"/>
            <a:ext cx="2622176" cy="49350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2229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Kiln gods from National Show</a:t>
            </a:r>
          </a:p>
        </p:txBody>
      </p:sp>
      <p:pic>
        <p:nvPicPr>
          <p:cNvPr id="20483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09" t="2000" r="26819" b="2000"/>
          <a:stretch>
            <a:fillRect/>
          </a:stretch>
        </p:blipFill>
        <p:spPr bwMode="auto">
          <a:xfrm>
            <a:off x="1935163" y="1736726"/>
            <a:ext cx="2038350" cy="439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484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29" t="14516" r="19202"/>
          <a:stretch>
            <a:fillRect/>
          </a:stretch>
        </p:blipFill>
        <p:spPr bwMode="auto">
          <a:xfrm>
            <a:off x="4724400" y="1600201"/>
            <a:ext cx="2419350" cy="3770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485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29" t="16455" r="5487" b="3656"/>
          <a:stretch>
            <a:fillRect/>
          </a:stretch>
        </p:blipFill>
        <p:spPr bwMode="auto">
          <a:xfrm>
            <a:off x="7391400" y="2362200"/>
            <a:ext cx="2876550" cy="3995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73944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645130" y="652388"/>
            <a:ext cx="9404723" cy="1400530"/>
          </a:xfrm>
        </p:spPr>
        <p:txBody>
          <a:bodyPr/>
          <a:lstStyle/>
          <a:p>
            <a:pPr eaLnBrk="1" hangingPunct="1"/>
            <a:r>
              <a:rPr lang="en-US" dirty="0" smtClean="0"/>
              <a:t>Assignment:</a:t>
            </a:r>
            <a:br>
              <a:rPr lang="en-US" dirty="0" smtClean="0"/>
            </a:br>
            <a:r>
              <a:rPr lang="en-US" sz="2000" dirty="0" smtClean="0"/>
              <a:t>Create your very own Kiln God to protect our kiln this semester!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Things to consider:</a:t>
            </a:r>
          </a:p>
          <a:p>
            <a:pPr lvl="1"/>
            <a:r>
              <a:rPr lang="en-US" sz="2000" dirty="0" smtClean="0"/>
              <a:t>What types of images come to mind when you think about guardians and protection?</a:t>
            </a:r>
          </a:p>
          <a:p>
            <a:pPr lvl="2"/>
            <a:r>
              <a:rPr lang="en-US" dirty="0" smtClean="0"/>
              <a:t>Create a list in your sketchbook.</a:t>
            </a:r>
          </a:p>
          <a:p>
            <a:pPr lvl="2"/>
            <a:r>
              <a:rPr lang="en-US" dirty="0" smtClean="0"/>
              <a:t>Find some references images and place them in your book with your list.</a:t>
            </a:r>
          </a:p>
          <a:p>
            <a:pPr lvl="1"/>
            <a:r>
              <a:rPr lang="en-US" sz="2000" dirty="0" smtClean="0"/>
              <a:t>How can this research help you create your own unique design?</a:t>
            </a:r>
            <a:r>
              <a:rPr lang="en-US" sz="2000" dirty="0"/>
              <a:t> </a:t>
            </a:r>
            <a:endParaRPr lang="en-US" sz="2000" dirty="0" smtClean="0"/>
          </a:p>
          <a:p>
            <a:pPr lvl="2"/>
            <a:r>
              <a:rPr lang="en-US" dirty="0" smtClean="0"/>
              <a:t>Use </a:t>
            </a:r>
            <a:r>
              <a:rPr lang="en-US" dirty="0"/>
              <a:t>what you’ve gathered in your book to create sketches for your design.</a:t>
            </a:r>
          </a:p>
          <a:p>
            <a:pPr lvl="1"/>
            <a:r>
              <a:rPr lang="en-US" sz="2000" dirty="0" smtClean="0"/>
              <a:t>Sketch</a:t>
            </a:r>
            <a:r>
              <a:rPr lang="en-US" sz="2000" dirty="0"/>
              <a:t>:</a:t>
            </a:r>
          </a:p>
          <a:p>
            <a:pPr lvl="2"/>
            <a:r>
              <a:rPr lang="en-US" dirty="0" smtClean="0"/>
              <a:t>Create at least 2 different sketches</a:t>
            </a:r>
          </a:p>
          <a:p>
            <a:pPr lvl="2"/>
            <a:r>
              <a:rPr lang="en-US" dirty="0" smtClean="0"/>
              <a:t>Show two views of your design.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7309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Requirements:</a:t>
            </a:r>
            <a:endParaRPr lang="en-US" dirty="0"/>
          </a:p>
        </p:txBody>
      </p:sp>
      <p:sp>
        <p:nvSpPr>
          <p:cNvPr id="4" name="Rectangle 3"/>
          <p:cNvSpPr>
            <a:spLocks noGrp="1" noChangeArrowheads="1"/>
          </p:cNvSpPr>
          <p:nvPr>
            <p:ph idx="1"/>
          </p:nvPr>
        </p:nvSpPr>
        <p:spPr>
          <a:xfrm>
            <a:off x="1130206" y="2294965"/>
            <a:ext cx="9802253" cy="4195481"/>
          </a:xfrm>
        </p:spPr>
        <p:txBody>
          <a:bodyPr>
            <a:normAutofit/>
          </a:bodyPr>
          <a:lstStyle/>
          <a:p>
            <a:pPr eaLnBrk="1" hangingPunct="1"/>
            <a:r>
              <a:rPr lang="en-US" sz="2800" dirty="0" smtClean="0">
                <a:latin typeface="Baskerville Old Face" panose="02020602080505020303" pitchFamily="18" charset="0"/>
              </a:rPr>
              <a:t>Your Kiln God needs to:</a:t>
            </a:r>
          </a:p>
          <a:p>
            <a:pPr lvl="1"/>
            <a:r>
              <a:rPr lang="en-US" sz="2600" dirty="0" smtClean="0">
                <a:latin typeface="Baskerville Old Face" panose="02020602080505020303" pitchFamily="18" charset="0"/>
              </a:rPr>
              <a:t> be 3 dimensional</a:t>
            </a:r>
          </a:p>
          <a:p>
            <a:pPr lvl="1"/>
            <a:r>
              <a:rPr lang="en-US" sz="2600" dirty="0" smtClean="0">
                <a:latin typeface="Baskerville Old Face" panose="02020602080505020303" pitchFamily="18" charset="0"/>
              </a:rPr>
              <a:t>be at least 2 inches wide and 3 inches tall</a:t>
            </a:r>
          </a:p>
          <a:p>
            <a:pPr lvl="1"/>
            <a:r>
              <a:rPr lang="en-US" sz="2600" dirty="0" smtClean="0">
                <a:latin typeface="Baskerville Old Face" panose="02020602080505020303" pitchFamily="18" charset="0"/>
              </a:rPr>
              <a:t>be a creature of some sort</a:t>
            </a:r>
          </a:p>
          <a:p>
            <a:pPr lvl="1"/>
            <a:r>
              <a:rPr lang="en-US" sz="2600" dirty="0" smtClean="0">
                <a:latin typeface="Baskerville Old Face" panose="02020602080505020303" pitchFamily="18" charset="0"/>
              </a:rPr>
              <a:t>stand without support</a:t>
            </a:r>
          </a:p>
        </p:txBody>
      </p:sp>
    </p:spTree>
    <p:extLst>
      <p:ext uri="{BB962C8B-B14F-4D97-AF65-F5344CB8AC3E}">
        <p14:creationId xmlns:p14="http://schemas.microsoft.com/office/powerpoint/2010/main" val="177464249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Kiln god</a:t>
            </a:r>
          </a:p>
        </p:txBody>
      </p:sp>
      <p:sp>
        <p:nvSpPr>
          <p:cNvPr id="21507" name="Text Box 3"/>
          <p:cNvSpPr txBox="1">
            <a:spLocks noChangeArrowheads="1"/>
          </p:cNvSpPr>
          <p:nvPr/>
        </p:nvSpPr>
        <p:spPr bwMode="auto">
          <a:xfrm>
            <a:off x="4107234" y="1280328"/>
            <a:ext cx="36576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sz="2400" b="1" dirty="0" smtClean="0"/>
              <a:t>BE CAREFUL!!!</a:t>
            </a:r>
          </a:p>
          <a:p>
            <a:r>
              <a:rPr lang="en-US" sz="2400" b="1" dirty="0" smtClean="0"/>
              <a:t>THIN </a:t>
            </a:r>
            <a:r>
              <a:rPr lang="en-US" sz="2400" b="1" dirty="0"/>
              <a:t>PIECES BREAK!!!</a:t>
            </a:r>
          </a:p>
        </p:txBody>
      </p:sp>
      <p:pic>
        <p:nvPicPr>
          <p:cNvPr id="21508" name="Picture 6" descr="elephant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449" y="1981200"/>
            <a:ext cx="3311525" cy="434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9" name="Picture 7" descr="elephant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1695" y="2554942"/>
            <a:ext cx="3800475" cy="3990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43430" y="762000"/>
            <a:ext cx="2443163" cy="243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7" descr="cool cat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6406" y="3646245"/>
            <a:ext cx="3868856" cy="28996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80661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>
                <a:latin typeface="Baskerville Old Face" panose="02020602080505020303" pitchFamily="18" charset="0"/>
              </a:rPr>
              <a:t>Kiln gods are traditionally made out of raw or fired clay and placed over the entrance to the kiln.</a:t>
            </a:r>
            <a:r>
              <a:rPr lang="en-US" dirty="0">
                <a:latin typeface="Baskerville Old Face" panose="02020602080505020303" pitchFamily="18" charset="0"/>
              </a:rPr>
              <a:t/>
            </a:r>
            <a:br>
              <a:rPr lang="en-US" dirty="0">
                <a:latin typeface="Baskerville Old Face" panose="02020602080505020303" pitchFamily="18" charset="0"/>
              </a:rPr>
            </a:b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93000" y="3818550"/>
            <a:ext cx="4457700" cy="296437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/>
          <a:srcRect t="9071" b="11127"/>
          <a:stretch/>
        </p:blipFill>
        <p:spPr>
          <a:xfrm>
            <a:off x="1587500" y="4047565"/>
            <a:ext cx="5295900" cy="2810435"/>
          </a:xfrm>
          <a:prstGeom prst="rect">
            <a:avLst/>
          </a:prstGeom>
        </p:spPr>
      </p:pic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5968389" y="2047150"/>
            <a:ext cx="4370022" cy="224139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1446" y="1810697"/>
            <a:ext cx="4046166" cy="27143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67956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Make a Kiln God?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75201" y="1676400"/>
            <a:ext cx="8946541" cy="4195481"/>
          </a:xfrm>
        </p:spPr>
        <p:txBody>
          <a:bodyPr>
            <a:normAutofit fontScale="92500" lnSpcReduction="10000"/>
          </a:bodyPr>
          <a:lstStyle/>
          <a:p>
            <a:r>
              <a:rPr lang="en-US" sz="2400" dirty="0">
                <a:latin typeface="Baskerville Old Face" panose="02020602080505020303" pitchFamily="18" charset="0"/>
              </a:rPr>
              <a:t>In </a:t>
            </a:r>
            <a:r>
              <a:rPr lang="en-US" sz="2400" i="1" dirty="0">
                <a:latin typeface="Baskerville Old Face" panose="02020602080505020303" pitchFamily="18" charset="0"/>
              </a:rPr>
              <a:t>Playing with fire and kiln Gods, </a:t>
            </a:r>
            <a:r>
              <a:rPr lang="en-US" sz="2400" dirty="0" err="1">
                <a:latin typeface="Baskerville Old Face" panose="02020602080505020303" pitchFamily="18" charset="0"/>
              </a:rPr>
              <a:t>Martie</a:t>
            </a:r>
            <a:r>
              <a:rPr lang="en-US" sz="2400" dirty="0">
                <a:latin typeface="Baskerville Old Face" panose="02020602080505020303" pitchFamily="18" charset="0"/>
              </a:rPr>
              <a:t> Geiger-Ho explains why she is so driven to make ceramics.</a:t>
            </a:r>
          </a:p>
          <a:p>
            <a:r>
              <a:rPr lang="en-US" sz="2400" dirty="0">
                <a:latin typeface="Baskerville Old Face" panose="02020602080505020303" pitchFamily="18" charset="0"/>
              </a:rPr>
              <a:t>“There are many reasons why American ceramists make kiln gods, however, I believe that, like myself, most ceramists make kiln guardians as a means for helping to relieve stress and to dispel the anxiety caused by the difficulty of trying to control the outcome of a ceramic firing. For me the process of ceramics has always seemed magical and I have never had a firing I could totally control, including electric kiln firings. This seems to be the case for most ceramists and I imagine that this is why so many different cultures from around the world have developed some sort of kiln god mythology as a way of coping with the insecurities that come with making and firing ceramics.”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21638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The </a:t>
            </a:r>
            <a:r>
              <a:rPr lang="en-US" sz="3600" dirty="0"/>
              <a:t>Fire God of the South Wind Region, </a:t>
            </a:r>
            <a:r>
              <a:rPr lang="en-US" sz="3600" dirty="0" err="1"/>
              <a:t>Shiwan</a:t>
            </a:r>
            <a:r>
              <a:rPr lang="en-US" sz="3600" dirty="0"/>
              <a:t>, Foshan, Guangdong, China 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08" y="2276970"/>
            <a:ext cx="2857500" cy="375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5981206" y="3067032"/>
            <a:ext cx="6096000" cy="286232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smtClean="0"/>
              <a:t>The </a:t>
            </a:r>
            <a:r>
              <a:rPr lang="en-US" dirty="0"/>
              <a:t>"Fire God of the South Wind Region" guards the oldest continuously fired kiln in China. The </a:t>
            </a:r>
            <a:r>
              <a:rPr lang="en-US" dirty="0" err="1"/>
              <a:t>Nanfeng</a:t>
            </a:r>
            <a:r>
              <a:rPr lang="en-US" dirty="0"/>
              <a:t> (south wind) Ancient Kiln is approximately 500 years old and is located in </a:t>
            </a:r>
            <a:r>
              <a:rPr lang="en-US" dirty="0" err="1"/>
              <a:t>Shiwan</a:t>
            </a:r>
            <a:r>
              <a:rPr lang="en-US" dirty="0"/>
              <a:t>, Foshan, Guangdong, China. This sculpture was created by Master Mei for the Millennium Firing of the </a:t>
            </a:r>
            <a:r>
              <a:rPr lang="en-US" dirty="0" err="1"/>
              <a:t>Nanfeng</a:t>
            </a:r>
            <a:r>
              <a:rPr lang="en-US" dirty="0"/>
              <a:t> climbing hill kiln in 2000. Master Mei created this sculpture from his own imagination. The sculpture celebrates the southern Chinese tradition of honoring the stove God for a successful kiln firing.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4716" y="2286000"/>
            <a:ext cx="2475264" cy="19802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39697" y="381000"/>
            <a:ext cx="190500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744621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Feng </a:t>
            </a:r>
            <a:r>
              <a:rPr lang="en-US" sz="3600" dirty="0" err="1"/>
              <a:t>Huo</a:t>
            </a:r>
            <a:r>
              <a:rPr lang="en-US" sz="3600" dirty="0"/>
              <a:t> </a:t>
            </a:r>
            <a:r>
              <a:rPr lang="en-US" sz="3600" dirty="0" err="1"/>
              <a:t>Hsien</a:t>
            </a:r>
            <a:r>
              <a:rPr lang="en-US" sz="3600" dirty="0"/>
              <a:t>, Jingdezhen, China </a:t>
            </a:r>
            <a:br>
              <a:rPr lang="en-US" sz="3600" dirty="0"/>
            </a:b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70804" y="1872574"/>
            <a:ext cx="4561218" cy="371501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"</a:t>
            </a:r>
            <a:r>
              <a:rPr lang="en-US" dirty="0"/>
              <a:t>Feng </a:t>
            </a:r>
            <a:r>
              <a:rPr lang="en-US" dirty="0" err="1"/>
              <a:t>Huo</a:t>
            </a:r>
            <a:r>
              <a:rPr lang="en-US" dirty="0"/>
              <a:t> </a:t>
            </a:r>
            <a:r>
              <a:rPr lang="en-US" dirty="0" err="1"/>
              <a:t>Hsien</a:t>
            </a:r>
            <a:r>
              <a:rPr lang="en-US" dirty="0"/>
              <a:t>" is the reigning kiln god at the Blessed Potters' Temple located at the Ancient Kiln and Porcelain Factory site in Jingdezhen, China. Dressed in the manner of a </a:t>
            </a:r>
            <a:r>
              <a:rPr lang="en-US" dirty="0" err="1"/>
              <a:t>Toaist</a:t>
            </a:r>
            <a:r>
              <a:rPr lang="en-US" dirty="0"/>
              <a:t> priest, Feng </a:t>
            </a:r>
            <a:r>
              <a:rPr lang="en-US" dirty="0" err="1"/>
              <a:t>Huo</a:t>
            </a:r>
            <a:r>
              <a:rPr lang="en-US" dirty="0"/>
              <a:t> </a:t>
            </a:r>
            <a:r>
              <a:rPr lang="en-US" dirty="0" err="1"/>
              <a:t>Hsien</a:t>
            </a:r>
            <a:r>
              <a:rPr lang="en-US" dirty="0"/>
              <a:t>, or "The Genius of The Fire Blast" as he is called in English, presides over a court of eight other almost life-size kiln guardian </a:t>
            </a:r>
            <a:r>
              <a:rPr lang="en-US" dirty="0" err="1"/>
              <a:t>attendents</a:t>
            </a:r>
            <a:r>
              <a:rPr lang="en-US" dirty="0"/>
              <a:t>. 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19079" y="1549851"/>
            <a:ext cx="3142045" cy="4126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1234" y="1549851"/>
            <a:ext cx="285750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442920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Kiln god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Some examples:</a:t>
            </a:r>
          </a:p>
        </p:txBody>
      </p:sp>
      <p:pic>
        <p:nvPicPr>
          <p:cNvPr id="11268" name="Picture 6" descr="bat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319" t="7040" r="7201"/>
          <a:stretch>
            <a:fillRect/>
          </a:stretch>
        </p:blipFill>
        <p:spPr bwMode="auto">
          <a:xfrm>
            <a:off x="475131" y="2497931"/>
            <a:ext cx="4487863" cy="4090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9" name="Picture 7" descr="bat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19" r="22240"/>
          <a:stretch>
            <a:fillRect/>
          </a:stretch>
        </p:blipFill>
        <p:spPr bwMode="auto">
          <a:xfrm>
            <a:off x="5119871" y="3113108"/>
            <a:ext cx="3065463" cy="3448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9" descr="armidill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7165" y="121025"/>
            <a:ext cx="4924425" cy="2792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14667" y="2408191"/>
            <a:ext cx="3212874" cy="42868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94711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Kiln god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Some examples:</a:t>
            </a:r>
          </a:p>
        </p:txBody>
      </p:sp>
      <p:pic>
        <p:nvPicPr>
          <p:cNvPr id="13316" name="Picture 8" descr="bea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4654" y="2904332"/>
            <a:ext cx="4648200" cy="3381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7" name="Picture 9" descr="bear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1182" y="925256"/>
            <a:ext cx="1295400" cy="1506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9" descr="cat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1396" y="340658"/>
            <a:ext cx="2959100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36341" y="1264024"/>
            <a:ext cx="2507830" cy="37617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 descr="cat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5432" y="4350328"/>
            <a:ext cx="2273300" cy="2322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14530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Kiln gods from National Show</a:t>
            </a:r>
          </a:p>
        </p:txBody>
      </p:sp>
      <p:pic>
        <p:nvPicPr>
          <p:cNvPr id="16387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004"/>
          <a:stretch>
            <a:fillRect/>
          </a:stretch>
        </p:blipFill>
        <p:spPr bwMode="auto">
          <a:xfrm>
            <a:off x="627856" y="1853248"/>
            <a:ext cx="3810000" cy="3886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388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00" b="6401"/>
          <a:stretch>
            <a:fillRect/>
          </a:stretch>
        </p:blipFill>
        <p:spPr bwMode="auto">
          <a:xfrm>
            <a:off x="8229600" y="795773"/>
            <a:ext cx="3810000" cy="5167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1594137" y="5732040"/>
            <a:ext cx="187743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prstClr val="black"/>
                </a:solidFill>
                <a:latin typeface="ArialMT"/>
              </a:rPr>
              <a:t>Jordan Hatcher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10134600" y="6147752"/>
            <a:ext cx="171072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prstClr val="black"/>
                </a:solidFill>
                <a:latin typeface="ArialMT"/>
              </a:rPr>
              <a:t>Bryan </a:t>
            </a:r>
            <a:r>
              <a:rPr lang="en-US" b="1" dirty="0" err="1">
                <a:solidFill>
                  <a:prstClr val="black"/>
                </a:solidFill>
                <a:latin typeface="ArialMT"/>
              </a:rPr>
              <a:t>Hiveley</a:t>
            </a:r>
            <a:endParaRPr lang="en-US" dirty="0"/>
          </a:p>
        </p:txBody>
      </p:sp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35" r="14935"/>
          <a:stretch>
            <a:fillRect/>
          </a:stretch>
        </p:blipFill>
        <p:spPr bwMode="auto">
          <a:xfrm>
            <a:off x="4830365" y="2881948"/>
            <a:ext cx="3006725" cy="2857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5212575" y="5701262"/>
            <a:ext cx="249299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prstClr val="black"/>
                </a:solidFill>
                <a:latin typeface="ArialMT"/>
              </a:rPr>
              <a:t>Brenda S. Martinez</a:t>
            </a:r>
            <a:r>
              <a:rPr lang="en-US" sz="2000" dirty="0">
                <a:solidFill>
                  <a:prstClr val="black"/>
                </a:solidFill>
                <a:latin typeface="Times-Roman"/>
              </a:rPr>
              <a:t>	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6732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Kiln gods from National Show</a:t>
            </a:r>
          </a:p>
        </p:txBody>
      </p:sp>
      <p:pic>
        <p:nvPicPr>
          <p:cNvPr id="17412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04" r="4800" b="12802"/>
          <a:stretch>
            <a:fillRect/>
          </a:stretch>
        </p:blipFill>
        <p:spPr bwMode="auto">
          <a:xfrm>
            <a:off x="300249" y="1708562"/>
            <a:ext cx="3627438" cy="3336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413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29" t="9142" r="10973" b="5486"/>
          <a:stretch>
            <a:fillRect/>
          </a:stretch>
        </p:blipFill>
        <p:spPr bwMode="auto">
          <a:xfrm>
            <a:off x="8360547" y="1708562"/>
            <a:ext cx="2693987" cy="4268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6106285" y="6181165"/>
            <a:ext cx="64633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000" dirty="0">
                <a:solidFill>
                  <a:prstClr val="black"/>
                </a:solidFill>
                <a:latin typeface="Times-Roman"/>
              </a:rPr>
              <a:t> 	</a:t>
            </a:r>
          </a:p>
        </p:txBody>
      </p:sp>
      <p:sp>
        <p:nvSpPr>
          <p:cNvPr id="3" name="Rectangle 2"/>
          <p:cNvSpPr/>
          <p:nvPr/>
        </p:nvSpPr>
        <p:spPr>
          <a:xfrm>
            <a:off x="3104384" y="5059328"/>
            <a:ext cx="164660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prstClr val="black"/>
                </a:solidFill>
                <a:latin typeface="ArialMT"/>
              </a:rPr>
              <a:t>Dave </a:t>
            </a:r>
            <a:r>
              <a:rPr lang="en-US" b="1" dirty="0" err="1">
                <a:solidFill>
                  <a:prstClr val="black"/>
                </a:solidFill>
                <a:latin typeface="ArialMT"/>
              </a:rPr>
              <a:t>Melnick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/>
          <a:srcRect t="24991" b="11277"/>
          <a:stretch/>
        </p:blipFill>
        <p:spPr>
          <a:xfrm>
            <a:off x="4023097" y="1858535"/>
            <a:ext cx="3333750" cy="3186952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8871413" y="5977350"/>
            <a:ext cx="167225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prstClr val="black"/>
                </a:solidFill>
                <a:latin typeface="ArialMT"/>
              </a:rPr>
              <a:t>Lisa Quintero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8322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Median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2000"/>
                <a:hueMod val="96000"/>
                <a:satMod val="128000"/>
                <a:lumMod val="114000"/>
              </a:schemeClr>
            </a:gs>
            <a:gs pos="100000">
              <a:schemeClr val="phClr">
                <a:shade val="62000"/>
                <a:hueMod val="100000"/>
                <a:satMod val="13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2000"/>
                <a:hueMod val="108000"/>
                <a:satMod val="164000"/>
                <a:lumMod val="69000"/>
              </a:schemeClr>
              <a:schemeClr val="phClr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Ion" id="{B8441ADB-2E43-4AF7-B97A-BD870242C6A8}" vid="{BACC050B-8757-4460-95D8-E37B46A6B42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92</TotalTime>
  <Words>546</Words>
  <Application>Microsoft Office PowerPoint</Application>
  <PresentationFormat>Custom</PresentationFormat>
  <Paragraphs>48</Paragraphs>
  <Slides>15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Ion</vt:lpstr>
      <vt:lpstr>Kiln Gods</vt:lpstr>
      <vt:lpstr>Kiln gods are traditionally made out of raw or fired clay and placed over the entrance to the kiln. </vt:lpstr>
      <vt:lpstr>Why Make a Kiln God?</vt:lpstr>
      <vt:lpstr>The Fire God of the South Wind Region, Shiwan, Foshan, Guangdong, China  </vt:lpstr>
      <vt:lpstr>Feng Huo Hsien, Jingdezhen, China  </vt:lpstr>
      <vt:lpstr>Kiln god</vt:lpstr>
      <vt:lpstr>Kiln god</vt:lpstr>
      <vt:lpstr>Kiln gods from National Show</vt:lpstr>
      <vt:lpstr>Kiln gods from National Show</vt:lpstr>
      <vt:lpstr>Kiln gods from National Show</vt:lpstr>
      <vt:lpstr>Kiln gods from National Show</vt:lpstr>
      <vt:lpstr>Kiln gods from National Show</vt:lpstr>
      <vt:lpstr>Assignment: Create your very own Kiln God to protect our kiln this semester!</vt:lpstr>
      <vt:lpstr> Requirements:</vt:lpstr>
      <vt:lpstr>Kiln god</vt:lpstr>
    </vt:vector>
  </TitlesOfParts>
  <Company>NPCSD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Kiln Gods</dc:title>
  <dc:creator>Pountain, Laurene</dc:creator>
  <cp:lastModifiedBy>NPCSD</cp:lastModifiedBy>
  <cp:revision>9</cp:revision>
  <dcterms:created xsi:type="dcterms:W3CDTF">2014-08-26T14:40:59Z</dcterms:created>
  <dcterms:modified xsi:type="dcterms:W3CDTF">2014-09-03T18:18:45Z</dcterms:modified>
</cp:coreProperties>
</file>